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4" r:id="rId5"/>
    <p:sldId id="267" r:id="rId6"/>
    <p:sldId id="266" r:id="rId7"/>
    <p:sldId id="268" r:id="rId8"/>
    <p:sldId id="265" r:id="rId9"/>
    <p:sldId id="259" r:id="rId10"/>
    <p:sldId id="260" r:id="rId11"/>
    <p:sldId id="261" r:id="rId12"/>
    <p:sldId id="262" r:id="rId13"/>
    <p:sldId id="263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7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7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3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3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44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Creating the Serenity Space </a:t>
            </a:r>
            <a:r>
              <a:rPr lang="en-US" sz="5249" b="1" kern="0" spc="-105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Project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how we used data structures and algorithms in C++ and the SDL2 library to develop a powerful app focused on mental well-being. Let's explore its unique features!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64711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SDL2 Library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9594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06385" y="400109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4035743"/>
            <a:ext cx="33268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SDL2 Library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516160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SDL2 is a powerful multimedia library that allowed us to incorporate graphics, sound, and interactive elements into our app.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9594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4281" y="400109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4035743"/>
            <a:ext cx="27014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Integration into the App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516160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utilizing SDL2, we created engaging visuals, smooth animations, and immersive audio experiences for app users.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35136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Benefits of the App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5525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8795" y="359425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628906"/>
            <a:ext cx="37390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Mental Health Benefits for Users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10932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app fosters self-reflection, creativity, and relaxation, promoting overall mental well-being and stress reduction.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5525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3081" y="359425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628906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Promoting Relaxation and Stress Relief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456509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activities like painting, playing the piano, and engaging games, users can unwind and find respite from daily stresses.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41399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441621"/>
            <a:ext cx="4542115" cy="4178379"/>
          </a:xfrm>
          <a:prstGeom prst="roundRect">
            <a:avLst>
              <a:gd name="adj" fmla="val 4212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6781" y="3677603"/>
            <a:ext cx="242637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Recap of Main Points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6781" y="4158020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advanced data structures and algorithms, we've crafted an application that not only adapts to individual needs but also provides a creative outlet for self-expression and stress relief. Through the power of C++ and the SDL2 library, we hope to make a positive impact on the mental health journey of our users.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441621"/>
            <a:ext cx="4542115" cy="4178379"/>
          </a:xfrm>
          <a:prstGeom prst="roundRect">
            <a:avLst>
              <a:gd name="adj" fmla="val 4212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91067" y="3677603"/>
            <a:ext cx="407015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Encouraging Audience to Explore the App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91067" y="4464605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invite everyone to experience the app's unique features and embrace relaxation, creativity, and stress relief in their lives. W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look forward to your feedback and engagement with Serenity Space!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0165" y="0"/>
            <a:ext cx="13700235" cy="833995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6178" y="276117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en-US" sz="7000" dirty="0" smtClean="0"/>
              <a:t>Thank you </a:t>
            </a:r>
          </a:p>
          <a:p>
            <a:pPr marL="0" indent="0" algn="ctr">
              <a:buNone/>
            </a:pPr>
            <a:r>
              <a:rPr lang="en-US" sz="7000" dirty="0" smtClean="0"/>
              <a:t>for your attention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314371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591633"/>
            <a:ext cx="69965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App Overview: Serenity Space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619262"/>
            <a:ext cx="4542115" cy="3802618"/>
          </a:xfrm>
          <a:prstGeom prst="roundRect">
            <a:avLst>
              <a:gd name="adj" fmla="val 4953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6781" y="38552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Purpose of the </a:t>
            </a:r>
            <a:r>
              <a:rPr lang="en-US" sz="2187" b="1" kern="0" spc="-44" dirty="0" smtClean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Project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6781" y="4335661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Serenity Space," a groundbreaking mental health app developed as our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DSAA Project. Providing a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variety of mental health activities, helping users manage stress and promote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relaxation through a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unique combination of user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engagement,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sophisticated data structures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graphics.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16330" y="4392573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91067" y="4630698"/>
            <a:ext cx="320492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Description of the 5 Options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91067" y="5161419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different features: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Journaling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Painting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Two Stress Relieving Games,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Piano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laying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176883"/>
            <a:ext cx="90758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Structures and Algorithms in C++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4270649"/>
            <a:ext cx="3163014" cy="3577951"/>
          </a:xfrm>
          <a:prstGeom prst="roundRect">
            <a:avLst>
              <a:gd name="adj" fmla="val 3675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84370" y="4459632"/>
            <a:ext cx="292703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Importance in Developing the App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584369" y="5239940"/>
            <a:ext cx="26910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leveraging efficient data structures and algorithms, we ensure smooth execution and enhanced user experience.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4309586"/>
            <a:ext cx="3163014" cy="3539014"/>
          </a:xfrm>
          <a:prstGeom prst="roundRect">
            <a:avLst>
              <a:gd name="adj" fmla="val 3675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69555" y="4459634"/>
            <a:ext cx="26910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Specific Structures and Algorithms Used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969556" y="5568837"/>
            <a:ext cx="29270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utilized linked lists,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queues and stacks, binary trees, 2D arrays, sorting, tree backtracking algorithms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manage app data and optimize performance.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8" y="4309586"/>
            <a:ext cx="3835241" cy="3539014"/>
          </a:xfrm>
          <a:prstGeom prst="roundRect">
            <a:avLst>
              <a:gd name="adj" fmla="val 3675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54740" y="4459633"/>
            <a:ext cx="26910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Benefits of Chosen Data Structures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354739" y="5432358"/>
            <a:ext cx="359926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Linked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lists, queues, and stacks optimize data management, while binary trees, 2D arrays, sorting, and backtracking algorithms enhance performance for a smoother user experience in Serenity Space.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66569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639604"/>
            <a:ext cx="7916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Exploring Serenity Space Features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305" y="1614348"/>
            <a:ext cx="124897" cy="1665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35202" y="1483407"/>
            <a:ext cx="96002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 Screen</a:t>
            </a:r>
            <a:endParaRPr lang="en-US" sz="1750" dirty="0"/>
          </a:p>
        </p:txBody>
      </p:sp>
      <p:sp>
        <p:nvSpPr>
          <p:cNvPr id="29" name="Shape 4"/>
          <p:cNvSpPr/>
          <p:nvPr/>
        </p:nvSpPr>
        <p:spPr>
          <a:xfrm>
            <a:off x="606388" y="2257442"/>
            <a:ext cx="3706532" cy="5271118"/>
          </a:xfrm>
          <a:prstGeom prst="roundRect">
            <a:avLst>
              <a:gd name="adj" fmla="val 3251"/>
            </a:avLst>
          </a:prstGeom>
          <a:solidFill>
            <a:srgbClr val="F0D4F7"/>
          </a:solidFill>
          <a:ln w="9644">
            <a:solidFill>
              <a:srgbClr val="E1A9EF"/>
            </a:solidFill>
            <a:prstDash val="solid"/>
          </a:ln>
        </p:spPr>
      </p:sp>
      <p:sp>
        <p:nvSpPr>
          <p:cNvPr id="34" name="Text 11"/>
          <p:cNvSpPr/>
          <p:nvPr/>
        </p:nvSpPr>
        <p:spPr>
          <a:xfrm>
            <a:off x="1002863" y="2573835"/>
            <a:ext cx="2691051" cy="449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 smtClean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Daily Check in</a:t>
            </a:r>
            <a:endParaRPr lang="en-US" sz="2187" dirty="0"/>
          </a:p>
        </p:txBody>
      </p:sp>
      <p:sp>
        <p:nvSpPr>
          <p:cNvPr id="35" name="Text 18"/>
          <p:cNvSpPr/>
          <p:nvPr/>
        </p:nvSpPr>
        <p:spPr>
          <a:xfrm>
            <a:off x="838081" y="3050361"/>
            <a:ext cx="3474839" cy="12283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272525"/>
                </a:solidFill>
                <a:latin typeface="Source Sans Pro"/>
                <a:ea typeface="Source Sans Pro"/>
              </a:rPr>
              <a:t>The Applications opens </a:t>
            </a:r>
            <a:r>
              <a:rPr lang="en-US" sz="2000" dirty="0">
                <a:solidFill>
                  <a:srgbClr val="272525"/>
                </a:solidFill>
                <a:latin typeface="Source Sans Pro"/>
                <a:ea typeface="Source Sans Pro"/>
              </a:rPr>
              <a:t>with a friendly chat, </a:t>
            </a:r>
            <a:r>
              <a:rPr lang="en-US" sz="2000" dirty="0" smtClean="0">
                <a:solidFill>
                  <a:srgbClr val="272525"/>
                </a:solidFill>
                <a:latin typeface="Source Sans Pro"/>
                <a:ea typeface="Source Sans Pro"/>
              </a:rPr>
              <a:t>asking you </a:t>
            </a:r>
            <a:r>
              <a:rPr lang="en-US" sz="2000" dirty="0">
                <a:solidFill>
                  <a:srgbClr val="272525"/>
                </a:solidFill>
                <a:latin typeface="Source Sans Pro"/>
                <a:ea typeface="Source Sans Pro"/>
              </a:rPr>
              <a:t>a</a:t>
            </a:r>
            <a:r>
              <a:rPr lang="en-US" sz="2000" dirty="0" smtClean="0">
                <a:solidFill>
                  <a:srgbClr val="272525"/>
                </a:solidFill>
                <a:latin typeface="Source Sans Pro"/>
                <a:ea typeface="Source Sans Pro"/>
              </a:rPr>
              <a:t>bout your day.</a:t>
            </a:r>
            <a:r>
              <a:rPr lang="en-US" sz="2000" dirty="0">
                <a:solidFill>
                  <a:srgbClr val="272525"/>
                </a:solidFill>
                <a:latin typeface="Source Sans Pro"/>
                <a:ea typeface="Source Sans Pro"/>
              </a:rPr>
              <a:t> </a:t>
            </a:r>
            <a:r>
              <a:rPr lang="en-US" sz="2000" dirty="0" smtClean="0">
                <a:solidFill>
                  <a:srgbClr val="272525"/>
                </a:solidFill>
                <a:latin typeface="Source Sans Pro"/>
                <a:ea typeface="Source Sans Pro"/>
              </a:rPr>
              <a:t>Through </a:t>
            </a:r>
            <a:r>
              <a:rPr lang="en-US" sz="2000" dirty="0">
                <a:solidFill>
                  <a:srgbClr val="272525"/>
                </a:solidFill>
                <a:latin typeface="Source Sans Pro"/>
                <a:ea typeface="Source Sans Pro"/>
              </a:rPr>
              <a:t>a conversational binary tree, subsequent questions unfold based on your responses, creating an interactive and evolving experience tailored to your mood and needs</a:t>
            </a:r>
          </a:p>
        </p:txBody>
      </p:sp>
      <p:pic>
        <p:nvPicPr>
          <p:cNvPr id="11" name="questionna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4741" r="14741" b="5962"/>
          <a:stretch/>
        </p:blipFill>
        <p:spPr>
          <a:xfrm>
            <a:off x="5562482" y="1614349"/>
            <a:ext cx="7884482" cy="5914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988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66569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639604"/>
            <a:ext cx="7916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Exploring Serenity Space Features</a:t>
            </a:r>
            <a:endParaRPr lang="en-US" sz="4374" dirty="0"/>
          </a:p>
        </p:txBody>
      </p:sp>
      <p:sp>
        <p:nvSpPr>
          <p:cNvPr id="8" name="Text 3"/>
          <p:cNvSpPr/>
          <p:nvPr/>
        </p:nvSpPr>
        <p:spPr>
          <a:xfrm>
            <a:off x="1135202" y="1636586"/>
            <a:ext cx="96002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1010305" y="2493158"/>
            <a:ext cx="3920307" cy="4702218"/>
          </a:xfrm>
          <a:prstGeom prst="roundRect">
            <a:avLst>
              <a:gd name="adj" fmla="val 325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585269" y="2759938"/>
            <a:ext cx="24483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Painting</a:t>
            </a:r>
            <a:endParaRPr lang="en-US" sz="2187" dirty="0"/>
          </a:p>
        </p:txBody>
      </p:sp>
      <p:sp>
        <p:nvSpPr>
          <p:cNvPr id="14" name="Text 9"/>
          <p:cNvSpPr/>
          <p:nvPr/>
        </p:nvSpPr>
        <p:spPr>
          <a:xfrm>
            <a:off x="1242765" y="3226296"/>
            <a:ext cx="32973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200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Paint App enhances 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interactions, undo/redo, and shape drawing through smart use of </a:t>
            </a:r>
            <a:r>
              <a:rPr lang="en-US" sz="200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DSA like stacks and queues ensuring 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responsive digital painting experience.</a:t>
            </a:r>
            <a:endParaRPr lang="en-US" sz="2000" dirty="0"/>
          </a:p>
        </p:txBody>
      </p:sp>
      <p:pic>
        <p:nvPicPr>
          <p:cNvPr id="9" name="pai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5105" t="1481" r="14792" b="6481"/>
          <a:stretch/>
        </p:blipFill>
        <p:spPr>
          <a:xfrm>
            <a:off x="5899245" y="1433071"/>
            <a:ext cx="7802880" cy="5762305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93760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66569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639604"/>
            <a:ext cx="7916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Exploring Serenity Space Features</a:t>
            </a:r>
            <a:endParaRPr lang="en-US" sz="4374" dirty="0"/>
          </a:p>
        </p:txBody>
      </p:sp>
      <p:sp>
        <p:nvSpPr>
          <p:cNvPr id="8" name="Text 3"/>
          <p:cNvSpPr/>
          <p:nvPr/>
        </p:nvSpPr>
        <p:spPr>
          <a:xfrm>
            <a:off x="1135202" y="1483407"/>
            <a:ext cx="96002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833495" y="2045347"/>
            <a:ext cx="4515745" cy="4766933"/>
          </a:xfrm>
          <a:prstGeom prst="roundRect">
            <a:avLst>
              <a:gd name="adj" fmla="val 325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237417" y="22574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Journaling</a:t>
            </a:r>
            <a:endParaRPr lang="en-US" sz="2187" dirty="0"/>
          </a:p>
        </p:txBody>
      </p:sp>
      <p:sp>
        <p:nvSpPr>
          <p:cNvPr id="32" name="Text 15"/>
          <p:cNvSpPr/>
          <p:nvPr/>
        </p:nvSpPr>
        <p:spPr>
          <a:xfrm>
            <a:off x="1135203" y="2816723"/>
            <a:ext cx="3878758" cy="211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200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/>
                <a:ea typeface="Source Sans Pro"/>
              </a:rPr>
              <a:t>digital sanctuary for users to express their thoughts and feelings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/>
                <a:ea typeface="Source Sans Pro"/>
              </a:rPr>
              <a:t>.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/>
                <a:ea typeface="Source Sans Pro"/>
              </a:rPr>
              <a:t>Our application utilizes Doubly linked lists to efficiently manage and organize journal entries, allowing users to reflect on their mental health journey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2000" dirty="0"/>
          </a:p>
        </p:txBody>
      </p:sp>
      <p:pic>
        <p:nvPicPr>
          <p:cNvPr id="11" name="journal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5000" r="14791" b="6481"/>
          <a:stretch/>
        </p:blipFill>
        <p:spPr>
          <a:xfrm>
            <a:off x="6317873" y="1697632"/>
            <a:ext cx="7485164" cy="5608320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05721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66569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639604"/>
            <a:ext cx="7916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Exploring Serenity Space Features</a:t>
            </a:r>
            <a:endParaRPr lang="en-US" sz="4374" dirty="0"/>
          </a:p>
        </p:txBody>
      </p:sp>
      <p:sp>
        <p:nvSpPr>
          <p:cNvPr id="8" name="Text 3"/>
          <p:cNvSpPr/>
          <p:nvPr/>
        </p:nvSpPr>
        <p:spPr>
          <a:xfrm>
            <a:off x="1135202" y="1636586"/>
            <a:ext cx="96002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861" y="2414862"/>
            <a:ext cx="4619744" cy="4702218"/>
          </a:xfrm>
          <a:prstGeom prst="roundRect">
            <a:avLst>
              <a:gd name="adj" fmla="val 4953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1145521" y="2623376"/>
            <a:ext cx="34030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Pop-It Stress-Relieving Game</a:t>
            </a:r>
            <a:endParaRPr lang="en-US" sz="2187" dirty="0"/>
          </a:p>
        </p:txBody>
      </p:sp>
      <p:sp>
        <p:nvSpPr>
          <p:cNvPr id="20" name="Text 15"/>
          <p:cNvSpPr/>
          <p:nvPr/>
        </p:nvSpPr>
        <p:spPr>
          <a:xfrm>
            <a:off x="1072754" y="3179076"/>
            <a:ext cx="34758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200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stress-relieving game "Pop It," Linked Lists are ingeniously utilized, creating a dynamic and engaging experience for users to effectively relieve stress and anxiety.</a:t>
            </a:r>
            <a:endParaRPr lang="en-US" sz="2000" dirty="0"/>
          </a:p>
        </p:txBody>
      </p:sp>
      <p:pic>
        <p:nvPicPr>
          <p:cNvPr id="9" name="popIt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5104" r="14791" b="6296"/>
          <a:stretch/>
        </p:blipFill>
        <p:spPr>
          <a:xfrm>
            <a:off x="6382238" y="1568517"/>
            <a:ext cx="7379808" cy="5548563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77272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66569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639604"/>
            <a:ext cx="7916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Exploring Serenity Space Features</a:t>
            </a:r>
            <a:endParaRPr lang="en-US" sz="4374" dirty="0"/>
          </a:p>
        </p:txBody>
      </p:sp>
      <p:sp>
        <p:nvSpPr>
          <p:cNvPr id="8" name="Text 3"/>
          <p:cNvSpPr/>
          <p:nvPr/>
        </p:nvSpPr>
        <p:spPr>
          <a:xfrm>
            <a:off x="1135202" y="1483407"/>
            <a:ext cx="96002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691260" y="2185994"/>
            <a:ext cx="4524195" cy="4351965"/>
          </a:xfrm>
          <a:prstGeom prst="roundRect">
            <a:avLst>
              <a:gd name="adj" fmla="val 4953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1010305" y="24468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Piano Playing</a:t>
            </a:r>
            <a:endParaRPr lang="en-US" sz="2187" dirty="0"/>
          </a:p>
        </p:txBody>
      </p:sp>
      <p:sp>
        <p:nvSpPr>
          <p:cNvPr id="23" name="Text 18"/>
          <p:cNvSpPr/>
          <p:nvPr/>
        </p:nvSpPr>
        <p:spPr>
          <a:xfrm>
            <a:off x="920088" y="2948325"/>
            <a:ext cx="4066537" cy="12283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our app's virtual piano, Circular Linked Lists are employed to create a seamless and continuous musical experience, enhancing the fluidity and harmony of the user's </a:t>
            </a:r>
            <a:r>
              <a:rPr lang="en-US" sz="200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interaction.</a:t>
            </a:r>
            <a:endParaRPr lang="en-US" sz="2000" dirty="0"/>
          </a:p>
        </p:txBody>
      </p:sp>
      <p:pic>
        <p:nvPicPr>
          <p:cNvPr id="11" name="pia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5208" t="1467" r="15000" b="6056"/>
          <a:stretch/>
        </p:blipFill>
        <p:spPr>
          <a:xfrm>
            <a:off x="6164580" y="1697632"/>
            <a:ext cx="7345680" cy="5525706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87820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66569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639604"/>
            <a:ext cx="7916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Exploring Serenity Space Features</a:t>
            </a:r>
            <a:endParaRPr lang="en-US" sz="4374" dirty="0"/>
          </a:p>
        </p:txBody>
      </p:sp>
      <p:sp>
        <p:nvSpPr>
          <p:cNvPr id="8" name="Text 3"/>
          <p:cNvSpPr/>
          <p:nvPr/>
        </p:nvSpPr>
        <p:spPr>
          <a:xfrm>
            <a:off x="1135202" y="1636586"/>
            <a:ext cx="96002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847309" y="2414862"/>
            <a:ext cx="3945089" cy="4702218"/>
          </a:xfrm>
          <a:prstGeom prst="roundRect">
            <a:avLst>
              <a:gd name="adj" fmla="val 325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1135202" y="2623376"/>
            <a:ext cx="26910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Free-Flow Relaxing Game</a:t>
            </a:r>
            <a:endParaRPr lang="en-US" sz="2187" dirty="0"/>
          </a:p>
        </p:txBody>
      </p:sp>
      <p:sp>
        <p:nvSpPr>
          <p:cNvPr id="17" name="Text 12"/>
          <p:cNvSpPr/>
          <p:nvPr/>
        </p:nvSpPr>
        <p:spPr>
          <a:xfrm>
            <a:off x="1010305" y="3531870"/>
            <a:ext cx="34699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200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Designed using 2D arrays and backtracking algorithm to promote relaxation, our game allows users to play at their own pace with no time limits or pressure. </a:t>
            </a:r>
            <a:endParaRPr lang="en-US" sz="2000" dirty="0"/>
          </a:p>
        </p:txBody>
      </p:sp>
      <p:pic>
        <p:nvPicPr>
          <p:cNvPr id="9" name="flowFre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5313" t="1667" r="14687" b="6296"/>
          <a:stretch/>
        </p:blipFill>
        <p:spPr>
          <a:xfrm>
            <a:off x="5916466" y="1636586"/>
            <a:ext cx="7439918" cy="5502439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672</Words>
  <Application>Microsoft Office PowerPoint</Application>
  <PresentationFormat>Custom</PresentationFormat>
  <Paragraphs>68</Paragraphs>
  <Slides>13</Slides>
  <Notes>13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22</cp:revision>
  <dcterms:created xsi:type="dcterms:W3CDTF">2024-01-05T13:50:10Z</dcterms:created>
  <dcterms:modified xsi:type="dcterms:W3CDTF">2024-01-13T09:11:17Z</dcterms:modified>
</cp:coreProperties>
</file>